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7" r:id="rId2"/>
    <p:sldId id="258" r:id="rId3"/>
    <p:sldId id="283" r:id="rId4"/>
    <p:sldId id="284" r:id="rId5"/>
    <p:sldId id="293" r:id="rId6"/>
    <p:sldId id="295" r:id="rId7"/>
    <p:sldId id="29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07/04/2021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點名的時侯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When the Roll is Called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主耶穌降臨的時侯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主耶穌降臨的時侯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When the roll is called up yonder,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When the roll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 called up yonder,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685800"/>
            <a:ext cx="9372600" cy="5486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降臨的時侯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When the roll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is called up yonder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9265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所被提衆聖徒中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So phi-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我也有份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Goa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roll is called up yonder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I’ll be there!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6322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191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在彼日點名的時侯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tiam-mia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在彼日點名的時侯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hit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tiam-mia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roll is called up yonder,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roll is called up yonder,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578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723900"/>
            <a:ext cx="9372600" cy="5410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在彼日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點名的時侯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When the roll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is called up yonder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7361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在彼日所點的名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hit-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我也有份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When the roll is called up yonder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I’ll be there!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242875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1493</TotalTime>
  <Words>249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170</cp:revision>
  <dcterms:created xsi:type="dcterms:W3CDTF">2018-01-05T06:11:53Z</dcterms:created>
  <dcterms:modified xsi:type="dcterms:W3CDTF">2021-04-07T07:49:02Z</dcterms:modified>
</cp:coreProperties>
</file>